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3" r:id="rId3"/>
    <p:sldId id="264" r:id="rId4"/>
    <p:sldId id="265" r:id="rId5"/>
    <p:sldId id="266" r:id="rId6"/>
    <p:sldId id="267" r:id="rId7"/>
    <p:sldId id="273" r:id="rId8"/>
    <p:sldId id="274" r:id="rId9"/>
    <p:sldId id="268" r:id="rId10"/>
    <p:sldId id="269" r:id="rId11"/>
    <p:sldId id="276" r:id="rId12"/>
    <p:sldId id="270" r:id="rId13"/>
    <p:sldId id="272" r:id="rId14"/>
    <p:sldId id="271" r:id="rId15"/>
    <p:sldId id="275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B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LBwtd86nu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124744"/>
            <a:ext cx="6324600" cy="1828800"/>
          </a:xfrm>
        </p:spPr>
        <p:txBody>
          <a:bodyPr/>
          <a:lstStyle/>
          <a:p>
            <a:pPr algn="ctr"/>
            <a:r>
              <a:rPr lang="nl-BE" sz="4400" dirty="0" smtClean="0"/>
              <a:t>Stimulerend kiezen</a:t>
            </a:r>
            <a:br>
              <a:rPr lang="nl-BE" sz="4400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3600" cap="none" dirty="0" smtClean="0"/>
              <a:t>Een blik op de wereld van de industrie</a:t>
            </a:r>
            <a:endParaRPr lang="nl-BE" sz="3600" cap="none" dirty="0"/>
          </a:p>
        </p:txBody>
      </p:sp>
      <p:sp>
        <p:nvSpPr>
          <p:cNvPr id="4" name="Tekstvak 3"/>
          <p:cNvSpPr txBox="1"/>
          <p:nvPr/>
        </p:nvSpPr>
        <p:spPr>
          <a:xfrm>
            <a:off x="611560" y="520763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schemeClr val="accent1"/>
                </a:solidFill>
              </a:rPr>
              <a:t>TALENTEN EN INTERESSES</a:t>
            </a:r>
            <a:endParaRPr lang="nl-B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 Welke functies passen bij mijn talenten en interesses?</a:t>
            </a:r>
            <a:endParaRPr lang="nl-BE" dirty="0"/>
          </a:p>
        </p:txBody>
      </p:sp>
      <p:sp>
        <p:nvSpPr>
          <p:cNvPr id="4" name="Tekstvak 15"/>
          <p:cNvSpPr txBox="1"/>
          <p:nvPr/>
        </p:nvSpPr>
        <p:spPr>
          <a:xfrm>
            <a:off x="4211959" y="2366258"/>
            <a:ext cx="4032447" cy="358430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dirty="0">
                <a:effectLst/>
                <a:latin typeface="Microsoft New Tai Lue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…</a:t>
            </a:r>
            <a:endParaRPr lang="nl-BE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2052" name="Picture 4" descr="Man, Silhouet, Verkeersbord, Gevarendrieho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3885" r="11205" b="6115"/>
          <a:stretch/>
        </p:blipFill>
        <p:spPr bwMode="auto">
          <a:xfrm>
            <a:off x="527004" y="1988840"/>
            <a:ext cx="2547656" cy="433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786498" y="6419675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Bron: www.onderwijskiezer.be 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2522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 Welke functies passen bij mijn talenten en interesses?</a:t>
            </a:r>
            <a:endParaRPr lang="nl-BE" dirty="0"/>
          </a:p>
        </p:txBody>
      </p:sp>
      <p:pic>
        <p:nvPicPr>
          <p:cNvPr id="1026" name="Picture 2" descr="http://www.onderwijskiezer.be/foto_beroepsdomein/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88438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nderwijskiezer.be/foto_beroepsdomein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58" y="2949540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nderwijskiezer.be/foto_beroepsdomein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71" y="2969039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nderwijskiezer.be/foto_beroepsdomein/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20" y="4209106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onderwijskiezer.be/foto_beroepsdomein/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6" y="4222674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onderwijskiezer.be/foto_beroepsdomein/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69" y="4222674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onderwijskiezer.be/foto_beroepsdomein/1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09" y="5497568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onderwijskiezer.be/foto_beroepsdomein/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69" y="1700806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onderwijskiezer.be/foto_beroepsdomein/2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58" y="1700807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onderwijskiezer.be/foto_beroepsdomein/2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21" y="5497568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onderwijskiezer.be/foto_beroepsdomein/2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19" y="2969039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onderwijskiezer.be/foto_beroepsdomein/1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3" y="2945532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onderwijskiezer.be/foto_beroepsdomein/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98" y="4222674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onderwijskiezer.be/foto_beroepsdomein/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3" y="5497568"/>
            <a:ext cx="1583998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onderwijskiezer.be/foto_beroepsdomein/9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23" y="1700806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onderwijskiezer.be/foto_beroepsdomein/18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10" y="2969039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onderwijskiezer.be/foto_beroepsdomein/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70" y="5497568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onderwijskiezer.be/foto_beroepsdomein/8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71" y="1688438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onderwijskiezer.be/foto_beroepsdomein/14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98" y="5497568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onderwijskiezer.be/foto_beroepsdomein/22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71" y="4209106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6. Welke studentenjob wil ik graag doen?</a:t>
            </a:r>
            <a:endParaRPr lang="nl-BE" dirty="0"/>
          </a:p>
        </p:txBody>
      </p:sp>
      <p:sp>
        <p:nvSpPr>
          <p:cNvPr id="4" name="Tekstvak 15"/>
          <p:cNvSpPr txBox="1"/>
          <p:nvPr/>
        </p:nvSpPr>
        <p:spPr>
          <a:xfrm>
            <a:off x="2051720" y="2348880"/>
            <a:ext cx="5028579" cy="358430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dirty="0">
                <a:effectLst/>
                <a:latin typeface="Microsoft New Tai Lue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…</a:t>
            </a:r>
            <a:endParaRPr lang="nl-BE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11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nl-BE" sz="3200" dirty="0" smtClean="0"/>
              <a:t>Waar zouden we zijn zonder techniek?</a:t>
            </a:r>
            <a:endParaRPr lang="nl-BE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7. Afsluitende boodschap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7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7. Afsluitende boodschap</a:t>
            </a:r>
            <a:endParaRPr lang="nl-BE" dirty="0"/>
          </a:p>
        </p:txBody>
      </p:sp>
      <p:pic>
        <p:nvPicPr>
          <p:cNvPr id="5" name="FLBwtd86nu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552" y="1844823"/>
            <a:ext cx="8136904" cy="45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Game Teamleader</a:t>
            </a:r>
            <a:endParaRPr lang="nl-B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45720" indent="0" algn="ctr">
              <a:buNone/>
            </a:pPr>
            <a:endParaRPr lang="nl-BE" sz="3200" dirty="0" smtClean="0"/>
          </a:p>
          <a:p>
            <a:pPr marL="45720" indent="0" algn="ctr">
              <a:buNone/>
            </a:pPr>
            <a:r>
              <a:rPr lang="nl-BE" sz="3200" dirty="0" smtClean="0"/>
              <a:t>Succesvol zijn. Wat betekent dat voor jou? </a:t>
            </a:r>
            <a:endParaRPr lang="nl-BE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Succesvol zijn </a:t>
            </a:r>
            <a:endParaRPr lang="nl-BE" dirty="0"/>
          </a:p>
        </p:txBody>
      </p:sp>
      <p:pic>
        <p:nvPicPr>
          <p:cNvPr id="1026" name="Picture 2" descr="Succes, Verkeersbord, Carrière, Stijging, Ontwikke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6096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BE" sz="2800" dirty="0" smtClean="0"/>
              <a:t>Succesvol zijn, betekent …</a:t>
            </a:r>
          </a:p>
          <a:p>
            <a:pPr marL="45720" indent="0">
              <a:buNone/>
            </a:pPr>
            <a:endParaRPr lang="nl-BE" sz="2800" dirty="0"/>
          </a:p>
          <a:p>
            <a:pPr marL="502920" indent="-457200">
              <a:buFont typeface="+mj-lt"/>
              <a:buAutoNum type="alphaUcPeriod"/>
            </a:pPr>
            <a:r>
              <a:rPr lang="nl-BE" sz="2800" dirty="0"/>
              <a:t>v</a:t>
            </a:r>
            <a:r>
              <a:rPr lang="nl-BE" sz="2800" dirty="0" smtClean="0"/>
              <a:t>eel geld verdienen.</a:t>
            </a:r>
          </a:p>
          <a:p>
            <a:pPr marL="502920" indent="-457200">
              <a:buFont typeface="+mj-lt"/>
              <a:buAutoNum type="alphaUcPeriod"/>
            </a:pPr>
            <a:r>
              <a:rPr lang="nl-BE" sz="2800" dirty="0"/>
              <a:t>g</a:t>
            </a:r>
            <a:r>
              <a:rPr lang="nl-BE" sz="2800" dirty="0" smtClean="0"/>
              <a:t>oed zijn in je job.</a:t>
            </a:r>
          </a:p>
          <a:p>
            <a:pPr marL="502920" indent="-457200">
              <a:buFont typeface="+mj-lt"/>
              <a:buAutoNum type="alphaUcPeriod"/>
            </a:pPr>
            <a:r>
              <a:rPr lang="nl-BE" sz="2800" dirty="0"/>
              <a:t>v</a:t>
            </a:r>
            <a:r>
              <a:rPr lang="nl-BE" sz="2800" dirty="0" smtClean="0"/>
              <a:t>eel verantwoordelijkheid hebben.</a:t>
            </a:r>
          </a:p>
          <a:p>
            <a:pPr marL="502920" indent="-457200">
              <a:buFont typeface="+mj-lt"/>
              <a:buAutoNum type="alphaUcPeriod"/>
            </a:pPr>
            <a:endParaRPr lang="nl-B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Succesvol zijn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92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45720" indent="0">
              <a:buNone/>
            </a:pPr>
            <a:r>
              <a:rPr lang="nl-BE" sz="2800" b="1" dirty="0" smtClean="0"/>
              <a:t>VDAB – poll bij 1056 mensen</a:t>
            </a:r>
          </a:p>
          <a:p>
            <a:pPr marL="45720" indent="0">
              <a:buNone/>
            </a:pPr>
            <a:endParaRPr lang="nl-BE" sz="2800" dirty="0"/>
          </a:p>
          <a:p>
            <a:pPr marL="45720" indent="0">
              <a:buNone/>
            </a:pPr>
            <a:r>
              <a:rPr lang="nl-BE" sz="2800" dirty="0" smtClean="0"/>
              <a:t>Succesvol zijn, betekent … </a:t>
            </a:r>
          </a:p>
          <a:p>
            <a:pPr marL="45720" indent="0">
              <a:buNone/>
            </a:pPr>
            <a:endParaRPr lang="nl-BE" sz="2800" dirty="0"/>
          </a:p>
          <a:p>
            <a:pPr marL="502920" indent="-457200">
              <a:buFont typeface="+mj-lt"/>
              <a:buAutoNum type="alphaUcPeriod"/>
            </a:pPr>
            <a:r>
              <a:rPr lang="nl-BE" sz="2800" dirty="0"/>
              <a:t>v</a:t>
            </a:r>
            <a:r>
              <a:rPr lang="nl-BE" sz="2800" dirty="0" smtClean="0"/>
              <a:t>eel geld verdienen. </a:t>
            </a:r>
            <a:r>
              <a:rPr lang="nl-BE" sz="2800" dirty="0" smtClean="0">
                <a:solidFill>
                  <a:schemeClr val="accent1"/>
                </a:solidFill>
              </a:rPr>
              <a:t>21%</a:t>
            </a:r>
          </a:p>
          <a:p>
            <a:pPr marL="502920" indent="-457200">
              <a:buFont typeface="+mj-lt"/>
              <a:buAutoNum type="alphaUcPeriod"/>
            </a:pPr>
            <a:r>
              <a:rPr lang="nl-BE" sz="2800" dirty="0"/>
              <a:t>g</a:t>
            </a:r>
            <a:r>
              <a:rPr lang="nl-BE" sz="2800" dirty="0" smtClean="0"/>
              <a:t>oed zijn in je job. </a:t>
            </a:r>
            <a:r>
              <a:rPr lang="nl-BE" sz="2800" dirty="0" smtClean="0">
                <a:solidFill>
                  <a:schemeClr val="accent1"/>
                </a:solidFill>
              </a:rPr>
              <a:t>73% </a:t>
            </a:r>
          </a:p>
          <a:p>
            <a:pPr marL="502920" indent="-457200">
              <a:buFont typeface="+mj-lt"/>
              <a:buAutoNum type="alphaUcPeriod"/>
            </a:pPr>
            <a:r>
              <a:rPr lang="nl-BE" sz="2800" dirty="0"/>
              <a:t>v</a:t>
            </a:r>
            <a:r>
              <a:rPr lang="nl-BE" sz="2800" dirty="0" smtClean="0"/>
              <a:t>eel verantwoordelijkheid hebben. </a:t>
            </a:r>
            <a:r>
              <a:rPr lang="nl-BE" sz="2800" dirty="0" smtClean="0">
                <a:solidFill>
                  <a:schemeClr val="accent1"/>
                </a:solidFill>
              </a:rPr>
              <a:t>7%</a:t>
            </a:r>
          </a:p>
          <a:p>
            <a:pPr marL="502920" indent="-457200">
              <a:buFont typeface="+mj-lt"/>
              <a:buAutoNum type="alphaUcPeriod"/>
            </a:pPr>
            <a:endParaRPr lang="nl-B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Succesvol zijn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7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Welke interesses heb ik?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r="51098" b="6250"/>
          <a:stretch/>
        </p:blipFill>
        <p:spPr bwMode="auto">
          <a:xfrm>
            <a:off x="3131840" y="1762522"/>
            <a:ext cx="2902506" cy="482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228184" y="6308149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Bron: www.roadies.be/roadiesnummer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6137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Welke talenten heb ik?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r="9223"/>
          <a:stretch/>
        </p:blipFill>
        <p:spPr bwMode="auto">
          <a:xfrm>
            <a:off x="1095375" y="1638764"/>
            <a:ext cx="6953250" cy="4785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372200" y="6419676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Bron: www.roadies.be/doe-het-zelf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5064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Welke talenten heb ik?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8893"/>
          <a:stretch/>
        </p:blipFill>
        <p:spPr bwMode="auto">
          <a:xfrm>
            <a:off x="1115616" y="1663526"/>
            <a:ext cx="7128792" cy="475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372200" y="6419676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Bron: www.roadies.be/doe-het-zelf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0857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Welke talenten heb ik?</a:t>
            </a:r>
            <a:endParaRPr lang="nl-NL" dirty="0"/>
          </a:p>
        </p:txBody>
      </p:sp>
      <p:sp>
        <p:nvSpPr>
          <p:cNvPr id="4" name="Tekstvak 14"/>
          <p:cNvSpPr txBox="1"/>
          <p:nvPr/>
        </p:nvSpPr>
        <p:spPr>
          <a:xfrm>
            <a:off x="539552" y="1980791"/>
            <a:ext cx="4536504" cy="432048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nl-BE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3"/>
              <a:buChar char="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Dit zijn mijn talenten: 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 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dirty="0">
                <a:effectLst/>
                <a:latin typeface="Microsoft New Tai Lue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…</a:t>
            </a:r>
            <a:endParaRPr lang="nl-BE" dirty="0">
              <a:effectLst/>
              <a:ea typeface="Calibri"/>
              <a:cs typeface="Times New Roman"/>
            </a:endParaRPr>
          </a:p>
        </p:txBody>
      </p:sp>
      <p:pic>
        <p:nvPicPr>
          <p:cNvPr id="5" name="Picture 2" descr="Kwalificatie, De Hand, Duim, Hoge, Thumbs Up, Gr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16895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 Welke talenten heb ik volgens mijn klasgenoten?</a:t>
            </a:r>
            <a:endParaRPr lang="nl-BE" dirty="0"/>
          </a:p>
        </p:txBody>
      </p:sp>
      <p:sp>
        <p:nvSpPr>
          <p:cNvPr id="4" name="Tekstvak 15"/>
          <p:cNvSpPr txBox="1"/>
          <p:nvPr/>
        </p:nvSpPr>
        <p:spPr>
          <a:xfrm>
            <a:off x="611561" y="2367369"/>
            <a:ext cx="4032448" cy="358430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dirty="0">
                <a:effectLst/>
                <a:latin typeface="Microsoft New Tai Lue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…</a:t>
            </a:r>
            <a:endParaRPr lang="nl-BE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3074" name="Picture 2" descr="Concentrische, Aangesloten, Netwerk, Team, Team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75" y="2489358"/>
            <a:ext cx="3162868" cy="33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500</TotalTime>
  <Words>212</Words>
  <Application>Microsoft Office PowerPoint</Application>
  <PresentationFormat>Diavoorstelling (4:3)</PresentationFormat>
  <Paragraphs>65</Paragraphs>
  <Slides>15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Raster</vt:lpstr>
      <vt:lpstr>Stimulerend kiezen  Een blik op de wereld van de industrie</vt:lpstr>
      <vt:lpstr>1. Succesvol zijn </vt:lpstr>
      <vt:lpstr>1. Succesvol zijn</vt:lpstr>
      <vt:lpstr>1. Succesvol zijn</vt:lpstr>
      <vt:lpstr>2. Welke interesses heb ik?</vt:lpstr>
      <vt:lpstr>3. Welke talenten heb ik?</vt:lpstr>
      <vt:lpstr>3. Welke talenten heb ik?</vt:lpstr>
      <vt:lpstr>3. Welke talenten heb ik?</vt:lpstr>
      <vt:lpstr>4. Welke talenten heb ik volgens mijn klasgenoten?</vt:lpstr>
      <vt:lpstr>5. Welke functies passen bij mijn talenten en interesses?</vt:lpstr>
      <vt:lpstr>5. Welke functies passen bij mijn talenten en interesses?</vt:lpstr>
      <vt:lpstr>6. Welke studentenjob wil ik graag doen?</vt:lpstr>
      <vt:lpstr>7. Afsluitende boodschap</vt:lpstr>
      <vt:lpstr>7. Afsluitende boodschap</vt:lpstr>
      <vt:lpstr>Game Teamleader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Het Beroepenhuis</dc:creator>
  <cp:lastModifiedBy>Het Beroepenhuis</cp:lastModifiedBy>
  <cp:revision>31</cp:revision>
  <dcterms:created xsi:type="dcterms:W3CDTF">2015-02-26T09:10:30Z</dcterms:created>
  <dcterms:modified xsi:type="dcterms:W3CDTF">2015-07-06T13:49:21Z</dcterms:modified>
</cp:coreProperties>
</file>