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60" r:id="rId5"/>
    <p:sldId id="261" r:id="rId6"/>
    <p:sldId id="263" r:id="rId7"/>
    <p:sldId id="264" r:id="rId8"/>
    <p:sldId id="259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6D516-4343-40B8-8A35-463E550D0725}" type="datetimeFigureOut">
              <a:rPr lang="nl-BE" smtClean="0">
                <a:solidFill>
                  <a:srgbClr val="D4D4D6"/>
                </a:solidFill>
              </a:rPr>
              <a:pPr/>
              <a:t>6/07/2015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>
              <a:solidFill>
                <a:srgbClr val="D4D4D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>
                <a:solidFill>
                  <a:srgbClr val="D4D4D6"/>
                </a:solidFill>
              </a:rPr>
              <a:pPr/>
              <a:t>‹nr.›</a:t>
            </a:fld>
            <a:endParaRPr lang="nl-BE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1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pPr/>
              <a:t>6/07/2015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>
                <a:solidFill>
                  <a:srgbClr val="D4D4D6"/>
                </a:solidFill>
              </a:rPr>
              <a:pPr/>
              <a:t>‹nr.›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7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8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>
                <a:solidFill>
                  <a:srgbClr val="D4D4D6"/>
                </a:solidFill>
              </a:rPr>
              <a:pPr/>
              <a:t>6/07/2015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>
                <a:solidFill>
                  <a:srgbClr val="D4D4D6"/>
                </a:solidFill>
              </a:rPr>
              <a:pPr/>
              <a:t>‹nr.›</a:t>
            </a:fld>
            <a:endParaRPr lang="nl-BE">
              <a:solidFill>
                <a:srgbClr val="D4D4D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AD6D516-4343-40B8-8A35-463E550D0725}" type="datetimeFigureOut">
              <a:rPr lang="nl-BE" smtClean="0">
                <a:solidFill>
                  <a:srgbClr val="5A6378"/>
                </a:solidFill>
              </a:rPr>
              <a:pPr/>
              <a:t>6/07/2015</a:t>
            </a:fld>
            <a:endParaRPr lang="nl-BE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l-BE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82725CA-06F3-44C6-A1D0-35585AE69FC2}" type="slidenum">
              <a:rPr lang="nl-BE" smtClean="0">
                <a:solidFill>
                  <a:srgbClr val="5A6378"/>
                </a:solidFill>
              </a:rPr>
              <a:pPr/>
              <a:t>‹nr.›</a:t>
            </a:fld>
            <a:endParaRPr lang="nl-BE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0.gi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3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6324600" cy="1828800"/>
          </a:xfrm>
        </p:spPr>
        <p:txBody>
          <a:bodyPr/>
          <a:lstStyle/>
          <a:p>
            <a:pPr algn="ctr"/>
            <a:r>
              <a:rPr lang="nl-BE" sz="4400" dirty="0" smtClean="0"/>
              <a:t>Stimulerend kiezen</a:t>
            </a:r>
            <a:br>
              <a:rPr lang="nl-BE" sz="44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cap="none" dirty="0" smtClean="0"/>
              <a:t>Een blik op de wereld van de industrie</a:t>
            </a:r>
            <a:endParaRPr lang="nl-BE" sz="3600" cap="none" dirty="0"/>
          </a:p>
        </p:txBody>
      </p:sp>
      <p:sp>
        <p:nvSpPr>
          <p:cNvPr id="4" name="Tekstvak 3"/>
          <p:cNvSpPr txBox="1"/>
          <p:nvPr/>
        </p:nvSpPr>
        <p:spPr>
          <a:xfrm>
            <a:off x="243314" y="4509120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F0AD00"/>
                </a:solidFill>
              </a:rPr>
              <a:t>VEILIGHEID, KWALITEIT, DUURZAAMHEID EN </a:t>
            </a:r>
          </a:p>
          <a:p>
            <a:pPr algn="ctr"/>
            <a:r>
              <a:rPr lang="nl-BE" sz="3600" dirty="0" smtClean="0">
                <a:solidFill>
                  <a:srgbClr val="F0AD00"/>
                </a:solidFill>
              </a:rPr>
              <a:t>NOG VEEL MEER</a:t>
            </a:r>
            <a:endParaRPr lang="nl-BE" sz="2800" dirty="0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06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07698"/>
              </p:ext>
            </p:extLst>
          </p:nvPr>
        </p:nvGraphicFramePr>
        <p:xfrm>
          <a:off x="683568" y="620689"/>
          <a:ext cx="7632849" cy="55446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4283"/>
                <a:gridCol w="2544283"/>
                <a:gridCol w="2544283"/>
              </a:tblGrid>
              <a:tr h="184820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1 F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i="0" dirty="0" smtClean="0"/>
                        <a:t>FSC</a:t>
                      </a:r>
                      <a:r>
                        <a:rPr lang="nl-BE" b="0" i="0" baseline="0" dirty="0" smtClean="0"/>
                        <a:t> – label </a:t>
                      </a:r>
                      <a:endParaRPr lang="nl-BE" b="0" i="0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2 C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GOTS – label</a:t>
                      </a:r>
                      <a:endParaRPr lang="nl-BE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3</a:t>
                      </a:r>
                      <a:r>
                        <a:rPr lang="nl-BE" b="0" baseline="0" dirty="0" smtClean="0"/>
                        <a:t> D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EU Energielabel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Kleurpotloden, Kleur, Schilderij, Tekening, Gekleur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10865" r="4859"/>
          <a:stretch/>
        </p:blipFill>
        <p:spPr bwMode="auto">
          <a:xfrm>
            <a:off x="996175" y="708720"/>
            <a:ext cx="19321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innen, Bedlinnen, Strijkservice, Per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7" y="2708920"/>
            <a:ext cx="2079513" cy="13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Wasmachine, Huishoudelijke Apparat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23154"/>
          <a:stretch/>
        </p:blipFill>
        <p:spPr bwMode="auto">
          <a:xfrm>
            <a:off x="1079555" y="4437112"/>
            <a:ext cx="1761655" cy="16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labelinfo.be/image/show/1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C:\Users\Het Beroepenhuis\Downloads\label_washer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01" y="4725144"/>
            <a:ext cx="1170661" cy="14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http://www.labelinfo.be/image/show/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00" y="1087539"/>
            <a:ext cx="1210262" cy="12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215"/>
              </p:ext>
            </p:extLst>
          </p:nvPr>
        </p:nvGraphicFramePr>
        <p:xfrm>
          <a:off x="683568" y="620689"/>
          <a:ext cx="7632849" cy="55446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4283"/>
                <a:gridCol w="2544283"/>
                <a:gridCol w="2544283"/>
              </a:tblGrid>
              <a:tr h="184820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4 B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Biogarantie</a:t>
                      </a:r>
                      <a:r>
                        <a:rPr lang="nl-BE" b="0" dirty="0" smtClean="0"/>
                        <a:t> – label </a:t>
                      </a:r>
                      <a:endParaRPr lang="nl-BE" b="0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5 A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HACCP</a:t>
                      </a:r>
                      <a:endParaRPr lang="nl-BE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6 E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Europees </a:t>
                      </a:r>
                      <a:r>
                        <a:rPr lang="nl-BE" dirty="0" err="1" smtClean="0"/>
                        <a:t>Ecolabel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ppels, Red, Vruchten, Orcha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/>
          <a:stretch/>
        </p:blipFill>
        <p:spPr bwMode="auto">
          <a:xfrm>
            <a:off x="899592" y="692696"/>
            <a:ext cx="2057281" cy="16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rouwerij Plant, Brouwerij, Fabriek, Brouwerij Gold O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/>
          <a:stretch/>
        </p:blipFill>
        <p:spPr bwMode="auto">
          <a:xfrm>
            <a:off x="899592" y="2594097"/>
            <a:ext cx="2063542" cy="15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9/9f/Schoonmaakmiddel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/>
          <a:stretch/>
        </p:blipFill>
        <p:spPr bwMode="auto">
          <a:xfrm>
            <a:off x="959255" y="4367994"/>
            <a:ext cx="1944216" cy="16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fidistribution.com/items/product/56/directive-europeen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1930" r="11476" b="4504"/>
          <a:stretch/>
        </p:blipFill>
        <p:spPr bwMode="auto">
          <a:xfrm>
            <a:off x="6948264" y="2993038"/>
            <a:ext cx="1189550" cy="11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abelinfo.be/image/show/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17" y="1142465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labelinfo.be/image/show/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50" y="4831679"/>
            <a:ext cx="1231965" cy="12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Aandacht voor veiligheid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03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 op de werkvloer</a:t>
            </a:r>
            <a:endParaRPr lang="nl-NL" dirty="0"/>
          </a:p>
        </p:txBody>
      </p:sp>
      <p:pic>
        <p:nvPicPr>
          <p:cNvPr id="1026" name="Picture 2" descr="C:\Users\Het Beroepenhuis\Desktop\JOLIEN\Quiz industrie\Afbeeldingen voeding\DSC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6082"/>
            <a:ext cx="3148818" cy="47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t Beroepenhuis\Desktop\JOLIEN\Quiz industrie\Afbeeldingen voeding\DSC_0222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r="32631"/>
          <a:stretch/>
        </p:blipFill>
        <p:spPr bwMode="auto">
          <a:xfrm>
            <a:off x="3810050" y="1776082"/>
            <a:ext cx="4933835" cy="47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9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0" y="62068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678377"/>
            <a:ext cx="1180765" cy="11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1" y="4489048"/>
            <a:ext cx="1221159" cy="10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7" y="2498945"/>
            <a:ext cx="12415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96" y="4398502"/>
            <a:ext cx="1151116" cy="11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99772" y="311045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99772" y="506001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028637" y="134190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028608" y="311045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080283" y="5091688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355976" y="274093"/>
            <a:ext cx="4572000" cy="6334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Eerste hulppost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Gebruik ademhalingsbescherming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Radioactief materiaal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Algemeen verbod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dirty="0" smtClean="0"/>
              <a:t>Giftig</a:t>
            </a:r>
            <a:r>
              <a:rPr lang="nl-BE" sz="2100" baseline="0" dirty="0" smtClean="0"/>
              <a:t> materiaal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Gebruik een masker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Laserstraal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Bijtende substantie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Arts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Gebruik beschermende kledij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Hier niet staan of wandelen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l-BE" sz="2100" baseline="0" dirty="0" smtClean="0"/>
              <a:t>Gebruik kleding met hoge zichtbaarheid</a:t>
            </a:r>
          </a:p>
        </p:txBody>
      </p:sp>
      <p:sp>
        <p:nvSpPr>
          <p:cNvPr id="16" name="Rechthoek 15"/>
          <p:cNvSpPr/>
          <p:nvPr/>
        </p:nvSpPr>
        <p:spPr>
          <a:xfrm>
            <a:off x="146379" y="134190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023604" y="63212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ISO 7010:2011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7751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67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24241"/>
              </p:ext>
            </p:extLst>
          </p:nvPr>
        </p:nvGraphicFramePr>
        <p:xfrm>
          <a:off x="338929" y="762222"/>
          <a:ext cx="8508296" cy="5465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148"/>
                <a:gridCol w="4254148"/>
              </a:tblGrid>
              <a:tr h="182184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184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184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P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2" y="858564"/>
            <a:ext cx="1537181" cy="15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0" y="2720456"/>
            <a:ext cx="1451782" cy="14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2" y="4626132"/>
            <a:ext cx="1448251" cy="12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9" y="919457"/>
            <a:ext cx="1400345" cy="14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52" y="2838366"/>
            <a:ext cx="1472394" cy="12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63" y="4680456"/>
            <a:ext cx="1365183" cy="13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360894" y="1899648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K. Hier niet staan of wandelen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2360894" y="3779316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F. Gebruik een masker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2366721" y="5562946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C. Radioactief materiaal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6615199" y="1619629"/>
            <a:ext cx="223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L. Gebruik kleding met hoge zichtbaarheid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6615199" y="3754907"/>
            <a:ext cx="223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H. Bijtende substantie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6646419" y="5860973"/>
            <a:ext cx="238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A. Eerste hulppost</a:t>
            </a:r>
            <a:endParaRPr lang="nl-BE" dirty="0"/>
          </a:p>
        </p:txBody>
      </p:sp>
      <p:sp>
        <p:nvSpPr>
          <p:cNvPr id="16" name="Rechthoek 15"/>
          <p:cNvSpPr/>
          <p:nvPr/>
        </p:nvSpPr>
        <p:spPr>
          <a:xfrm>
            <a:off x="338928" y="761054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38929" y="2545979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38929" y="4388067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4567452" y="761053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567452" y="4388068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4567452" y="2545979"/>
            <a:ext cx="4705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52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0268"/>
              </p:ext>
            </p:extLst>
          </p:nvPr>
        </p:nvGraphicFramePr>
        <p:xfrm>
          <a:off x="323528" y="692694"/>
          <a:ext cx="8431546" cy="5472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5773"/>
                <a:gridCol w="4215773"/>
              </a:tblGrid>
              <a:tr h="182420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420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182420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267744" y="1560238"/>
            <a:ext cx="222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</a:t>
            </a:r>
            <a:r>
              <a:rPr lang="nl-BE" dirty="0" smtClean="0"/>
              <a:t>. Gebruik ademhalings-bescherming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284349" y="3948075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D. Algemeen verbod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284349" y="5805264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E. Giftig materiaal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516216" y="2136528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G. Laserstraal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516216" y="3945884"/>
            <a:ext cx="22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I. Arts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397329" y="5506607"/>
            <a:ext cx="23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J. Gebruik beschermende kledij</a:t>
            </a:r>
            <a:endParaRPr lang="nl-BE" dirty="0"/>
          </a:p>
        </p:txBody>
      </p:sp>
      <p:pic>
        <p:nvPicPr>
          <p:cNvPr id="9" name="Picture 2" descr="P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2700830"/>
            <a:ext cx="1449763" cy="1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W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31" y="1008828"/>
            <a:ext cx="1416328" cy="12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W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4557016"/>
            <a:ext cx="1476162" cy="12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31" y="2700830"/>
            <a:ext cx="1429719" cy="14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M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81" y="4557016"/>
            <a:ext cx="1382471" cy="13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5" y="860411"/>
            <a:ext cx="1529043" cy="15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Aandacht voor kwaliteit, duurzaamheid en milieu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88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ppels, Red, Vruchten, Orcha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/>
          <a:stretch/>
        </p:blipFill>
        <p:spPr bwMode="auto">
          <a:xfrm>
            <a:off x="150014" y="2831861"/>
            <a:ext cx="2057281" cy="16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labelinfo.be/image/show/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57" y="5303857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asmachine, Huishoudelijke Apparat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23154"/>
          <a:stretch/>
        </p:blipFill>
        <p:spPr bwMode="auto">
          <a:xfrm>
            <a:off x="6137801" y="158917"/>
            <a:ext cx="2370567" cy="21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innen, Bedlinnen, Strijkservice, Pers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63" y="548680"/>
            <a:ext cx="2677148" cy="17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labelinfo.be/image/show/10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67" y="5317099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rouwerij Plant, Brouwerij, Fabriek, Brouwerij Gold Ox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/>
          <a:stretch/>
        </p:blipFill>
        <p:spPr bwMode="auto">
          <a:xfrm>
            <a:off x="2826990" y="2594097"/>
            <a:ext cx="2566161" cy="19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leurpotloden, Kleur, Schilderij, Tekening, Gekleurd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10865" r="4859"/>
          <a:stretch/>
        </p:blipFill>
        <p:spPr bwMode="auto">
          <a:xfrm>
            <a:off x="150015" y="431990"/>
            <a:ext cx="2295668" cy="1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fidistribution.com/items/product/56/directive-europeenn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1930" r="11476" b="4504"/>
          <a:stretch/>
        </p:blipFill>
        <p:spPr bwMode="auto">
          <a:xfrm>
            <a:off x="300138" y="5317099"/>
            <a:ext cx="1189550" cy="11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labelinfo.be/image/show/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01" y="5317099"/>
            <a:ext cx="1231965" cy="12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labelinfo.be/image/show/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335067"/>
            <a:ext cx="1210262" cy="12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2434876" y="1750965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570826" y="470727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140647" y="470134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667334" y="4707273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207296" y="3943053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5412131" y="3919179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466370" y="174588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639711" y="1745882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999513" y="470727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526203" y="4707271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5116003" y="4701341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C:\Users\Het Beroepenhuis\Downloads\label_washers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29" y="5317099"/>
            <a:ext cx="1170661" cy="140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hthoek 25"/>
          <p:cNvSpPr/>
          <p:nvPr/>
        </p:nvSpPr>
        <p:spPr>
          <a:xfrm>
            <a:off x="8551684" y="3919180"/>
            <a:ext cx="455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nl-N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" name="Picture 2" descr="http://upload.wikimedia.org/wikipedia/commons/9/9f/Schoonmaakmiddele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/>
          <a:stretch/>
        </p:blipFill>
        <p:spPr bwMode="auto">
          <a:xfrm>
            <a:off x="6137801" y="2565721"/>
            <a:ext cx="2370567" cy="20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169</Words>
  <Application>Microsoft Office PowerPoint</Application>
  <PresentationFormat>Diavoorstelling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Raster</vt:lpstr>
      <vt:lpstr>Stimulerend kiezen  Een blik op de wereld van de industrie</vt:lpstr>
      <vt:lpstr>1. Aandacht voor veiligheid</vt:lpstr>
      <vt:lpstr>Veiligheid op de werkvloer</vt:lpstr>
      <vt:lpstr>PowerPoint-presentatie</vt:lpstr>
      <vt:lpstr>oplossing</vt:lpstr>
      <vt:lpstr>PowerPoint-presentatie</vt:lpstr>
      <vt:lpstr>PowerPoint-presentatie</vt:lpstr>
      <vt:lpstr>2. Aandacht voor kwaliteit, duurzaamheid en milieu</vt:lpstr>
      <vt:lpstr>PowerPoint-presentatie</vt:lpstr>
      <vt:lpstr>oplossing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Stimulerend kiezen  Een blik op de wereld van de industrie</dc:title>
  <dc:creator>Het Beroepenhuis</dc:creator>
  <cp:lastModifiedBy>Het Beroepenhuis</cp:lastModifiedBy>
  <cp:revision>21</cp:revision>
  <dcterms:created xsi:type="dcterms:W3CDTF">2015-02-27T08:29:55Z</dcterms:created>
  <dcterms:modified xsi:type="dcterms:W3CDTF">2015-07-06T13:01:32Z</dcterms:modified>
</cp:coreProperties>
</file>