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59" r:id="rId3"/>
    <p:sldId id="258" r:id="rId4"/>
    <p:sldId id="261" r:id="rId5"/>
    <p:sldId id="262" r:id="rId6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nl-BE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BE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3AD6D516-4343-40B8-8A35-463E550D0725}" type="datetimeFigureOut">
              <a:rPr lang="nl-BE" smtClean="0"/>
              <a:t>2/07/2015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082725CA-06F3-44C6-A1D0-35585AE69FC2}" type="slidenum">
              <a:rPr lang="nl-BE" smtClean="0"/>
              <a:t>‹nr.›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beroepenhuis.be/onze-games-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323528" y="1124744"/>
            <a:ext cx="6324600" cy="1828800"/>
          </a:xfrm>
        </p:spPr>
        <p:txBody>
          <a:bodyPr/>
          <a:lstStyle/>
          <a:p>
            <a:pPr algn="ctr"/>
            <a:r>
              <a:rPr lang="nl-BE" sz="4400" dirty="0" smtClean="0"/>
              <a:t>Stimulerend kiezen</a:t>
            </a:r>
            <a:br>
              <a:rPr lang="nl-BE" sz="4400" dirty="0" smtClean="0"/>
            </a:br>
            <a:r>
              <a:rPr lang="nl-BE" dirty="0" smtClean="0"/>
              <a:t/>
            </a:r>
            <a:br>
              <a:rPr lang="nl-BE" dirty="0" smtClean="0"/>
            </a:br>
            <a:r>
              <a:rPr lang="nl-BE" sz="3600" cap="none" dirty="0" smtClean="0"/>
              <a:t>Een blik op de wereld van de industrie</a:t>
            </a:r>
            <a:endParaRPr lang="nl-BE" sz="3600" cap="none" dirty="0"/>
          </a:p>
        </p:txBody>
      </p:sp>
      <p:sp>
        <p:nvSpPr>
          <p:cNvPr id="4" name="Tekstvak 3"/>
          <p:cNvSpPr txBox="1"/>
          <p:nvPr/>
        </p:nvSpPr>
        <p:spPr>
          <a:xfrm>
            <a:off x="1331640" y="5207640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3600" dirty="0" smtClean="0">
                <a:solidFill>
                  <a:schemeClr val="accent1"/>
                </a:solidFill>
              </a:rPr>
              <a:t>INLEIDING</a:t>
            </a:r>
            <a:endParaRPr lang="nl-BE" sz="2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50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9772" y="2708920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BE" sz="5400" dirty="0" smtClean="0"/>
              <a:t>INDUSTRIE</a:t>
            </a:r>
            <a:endParaRPr lang="nl-BE" sz="5400" dirty="0"/>
          </a:p>
        </p:txBody>
      </p:sp>
    </p:spTree>
    <p:extLst>
      <p:ext uri="{BB962C8B-B14F-4D97-AF65-F5344CB8AC3E}">
        <p14:creationId xmlns:p14="http://schemas.microsoft.com/office/powerpoint/2010/main" val="92710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02920" indent="-457200">
              <a:buFont typeface="+mj-lt"/>
              <a:buAutoNum type="arabicPeriod"/>
            </a:pPr>
            <a:endParaRPr lang="nl-BE" sz="2800" dirty="0" smtClean="0"/>
          </a:p>
          <a:p>
            <a:pPr marL="502920" indent="-457200">
              <a:buFont typeface="+mj-lt"/>
              <a:buAutoNum type="arabicPeriod"/>
            </a:pPr>
            <a:r>
              <a:rPr lang="nl-BE" sz="2800" dirty="0" smtClean="0"/>
              <a:t>Industrie in België</a:t>
            </a:r>
          </a:p>
          <a:p>
            <a:pPr marL="502920" indent="-457200">
              <a:buFont typeface="+mj-lt"/>
              <a:buAutoNum type="arabicPeriod"/>
            </a:pPr>
            <a:r>
              <a:rPr lang="nl-BE" sz="2800" dirty="0" smtClean="0"/>
              <a:t>Binnenkijken in een bedrijf</a:t>
            </a:r>
          </a:p>
          <a:p>
            <a:pPr marL="502920" indent="-457200">
              <a:buFont typeface="+mj-lt"/>
              <a:buAutoNum type="arabicPeriod"/>
            </a:pPr>
            <a:r>
              <a:rPr lang="nl-BE" sz="2800" dirty="0" smtClean="0"/>
              <a:t>Wie doet wat in de industrie? </a:t>
            </a:r>
          </a:p>
          <a:p>
            <a:pPr marL="502920" indent="-457200">
              <a:buFont typeface="+mj-lt"/>
              <a:buAutoNum type="arabicPeriod"/>
            </a:pPr>
            <a:r>
              <a:rPr lang="nl-BE" sz="2800" dirty="0" smtClean="0"/>
              <a:t>Veiligheid, kwaliteit, duurzaamheid en nog veel meer</a:t>
            </a:r>
          </a:p>
          <a:p>
            <a:pPr marL="45720" indent="0">
              <a:buNone/>
            </a:pPr>
            <a:r>
              <a:rPr lang="nl-BE" sz="2800" dirty="0" smtClean="0"/>
              <a:t>---------------------------------------------------------------------------</a:t>
            </a:r>
          </a:p>
          <a:p>
            <a:pPr marL="560070" indent="-514350">
              <a:buFont typeface="+mj-lt"/>
              <a:buAutoNum type="arabicPeriod" startAt="5"/>
            </a:pPr>
            <a:r>
              <a:rPr lang="nl-BE" sz="2800" dirty="0" smtClean="0"/>
              <a:t>Talenten en interesses</a:t>
            </a:r>
            <a:endParaRPr lang="nl-BE" sz="28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5 RONDES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32916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nl-BE" sz="2400" dirty="0" smtClean="0"/>
              <a:t>Teams vormen</a:t>
            </a:r>
          </a:p>
          <a:p>
            <a:r>
              <a:rPr lang="nl-BE" sz="2400" dirty="0" err="1" smtClean="0"/>
              <a:t>Teamnaam</a:t>
            </a:r>
            <a:r>
              <a:rPr lang="nl-BE" sz="2400" dirty="0" smtClean="0"/>
              <a:t> bedenken</a:t>
            </a:r>
          </a:p>
          <a:p>
            <a:r>
              <a:rPr lang="nl-BE" sz="2400" dirty="0" smtClean="0"/>
              <a:t>Per ronde  antwoorden noteren</a:t>
            </a:r>
          </a:p>
          <a:p>
            <a:r>
              <a:rPr lang="nl-BE" sz="2400" dirty="0" smtClean="0"/>
              <a:t>Antwoorden van ander team verbeteren</a:t>
            </a:r>
          </a:p>
          <a:p>
            <a:r>
              <a:rPr lang="nl-BE" sz="2400" dirty="0" smtClean="0"/>
              <a:t>Score voor elke groep bijhouden</a:t>
            </a:r>
            <a:r>
              <a:rPr lang="nl-BE" sz="2400" b="1" dirty="0" smtClean="0"/>
              <a:t> </a:t>
            </a:r>
            <a:r>
              <a:rPr lang="nl-BE" sz="2400" b="1" dirty="0" smtClean="0">
                <a:sym typeface="Wingdings"/>
              </a:rPr>
              <a:t></a:t>
            </a:r>
            <a:r>
              <a:rPr lang="nl-BE" sz="2400" b="1" dirty="0" smtClean="0"/>
              <a:t> </a:t>
            </a:r>
            <a:r>
              <a:rPr lang="nl-BE" sz="2400" dirty="0" smtClean="0"/>
              <a:t>winnend team? </a:t>
            </a:r>
          </a:p>
          <a:p>
            <a:endParaRPr lang="nl-BE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Praktisch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373496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 smtClean="0"/>
              <a:t>Game ‘teamleader’</a:t>
            </a:r>
            <a:endParaRPr lang="nl-BE" dirty="0"/>
          </a:p>
        </p:txBody>
      </p:sp>
      <p:pic>
        <p:nvPicPr>
          <p:cNvPr id="1026" name="Picture 2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6" t="6547" r="15332" b="6250"/>
          <a:stretch/>
        </p:blipFill>
        <p:spPr bwMode="auto">
          <a:xfrm>
            <a:off x="1691680" y="2060848"/>
            <a:ext cx="5821986" cy="4174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6752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aster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Raster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Raster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40</TotalTime>
  <Words>60</Words>
  <Application>Microsoft Office PowerPoint</Application>
  <PresentationFormat>Diavoorstelling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Raster</vt:lpstr>
      <vt:lpstr>Stimulerend kiezen  Een blik op de wereld van de industrie</vt:lpstr>
      <vt:lpstr>PowerPoint-presentatie</vt:lpstr>
      <vt:lpstr>5 RONDES</vt:lpstr>
      <vt:lpstr>Praktisch</vt:lpstr>
      <vt:lpstr>Game ‘teamleader’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Het Beroepenhuis</dc:creator>
  <cp:lastModifiedBy>Het Beroepenhuis</cp:lastModifiedBy>
  <cp:revision>6</cp:revision>
  <dcterms:created xsi:type="dcterms:W3CDTF">2015-02-26T09:10:30Z</dcterms:created>
  <dcterms:modified xsi:type="dcterms:W3CDTF">2015-07-02T14:23:59Z</dcterms:modified>
</cp:coreProperties>
</file>