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Rechthoe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Rechthoe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Chocoladequiz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IO: chocolade, heerlijk en toch eerlijk</a:t>
            </a:r>
            <a:endParaRPr lang="nl-BE" dirty="0"/>
          </a:p>
        </p:txBody>
      </p:sp>
      <p:pic>
        <p:nvPicPr>
          <p:cNvPr id="4" name="Picture 4" descr="http://fashionwarintheair.files.wordpress.com/2011/02/chocola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548680"/>
            <a:ext cx="4283968" cy="3328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9) Wat is de 3</a:t>
            </a:r>
            <a:r>
              <a:rPr lang="nl-BE" baseline="30000" dirty="0" smtClean="0"/>
              <a:t>e</a:t>
            </a:r>
            <a:r>
              <a:rPr lang="nl-BE" dirty="0" smtClean="0"/>
              <a:t> stap van het productieproces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Het fermenteren en drogen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walsen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malen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roosteren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breken van de bonen</a:t>
            </a:r>
            <a:endParaRPr lang="nl-BE" sz="4000" dirty="0"/>
          </a:p>
        </p:txBody>
      </p:sp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789040"/>
            <a:ext cx="1266825" cy="180022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10) Wat is het doel van “walsen” van het productieproces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Het verkrijgen van een chocoladearoma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verkrijgen van een vloeibare massa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verkrijgen van een gladde structuur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7152"/>
            <a:ext cx="1390650" cy="180022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11) Wat is het doel van </a:t>
            </a:r>
            <a:r>
              <a:rPr lang="nl-BE" dirty="0" err="1" smtClean="0"/>
              <a:t>tempereren</a:t>
            </a:r>
            <a:r>
              <a:rPr lang="nl-BE" dirty="0" smtClean="0"/>
              <a:t>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Chocolade glanzend en knapperig maken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zacht en smaakvol maken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afkoelen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12) Welk begrip past bij deze zin?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nl-BE" dirty="0" smtClean="0"/>
              <a:t>	Door condensatie op het chocoladeoppervlak lossen suikerkristallen in het vocht op die een witte aanslag veroorzaakt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Suikerbloem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Vetbloem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Tempereren</a:t>
            </a:r>
            <a:endParaRPr lang="nl-BE" sz="4000" dirty="0" smtClean="0"/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13) Welke invloed heeft vocht op gesmolten chocolade?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Positieve invloed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Negatieve invloed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Geen invloed</a:t>
            </a:r>
            <a:endParaRPr lang="nl-BE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14) Welke manier van smelten is het meest efficiënt?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Au </a:t>
            </a:r>
            <a:r>
              <a:rPr lang="nl-BE" sz="4000" dirty="0" err="1" smtClean="0"/>
              <a:t>bain</a:t>
            </a:r>
            <a:r>
              <a:rPr lang="nl-BE" sz="4000" dirty="0" smtClean="0"/>
              <a:t> </a:t>
            </a:r>
            <a:r>
              <a:rPr lang="nl-BE" sz="4000" dirty="0" err="1" smtClean="0"/>
              <a:t>marie</a:t>
            </a:r>
            <a:endParaRPr lang="nl-BE" sz="4000" dirty="0" smtClean="0"/>
          </a:p>
          <a:p>
            <a:pPr marL="514350" indent="-514350">
              <a:buAutoNum type="alphaLcParenR"/>
            </a:pPr>
            <a:r>
              <a:rPr lang="nl-BE" sz="4000" dirty="0" smtClean="0"/>
              <a:t>Microgolfoven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Op het vuur </a:t>
            </a:r>
            <a:endParaRPr lang="nl-BE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15) Wat is het doel van roeren tijdens het smelten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Gladde structuur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Aanbranden voorkomen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Vlugger smelten</a:t>
            </a:r>
            <a:endParaRPr lang="nl-BE" sz="4000" dirty="0"/>
          </a:p>
        </p:txBody>
      </p:sp>
      <p:pic>
        <p:nvPicPr>
          <p:cNvPr id="32770" name="Picture 2" descr="http://www.yummyinmytummy.nl/images/dsc_007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77072"/>
            <a:ext cx="2520280" cy="16657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16) Wat gebeurt er niet met de chocolade als ze aanbrandt?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Chocolade wordt zwart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wordt dof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De aroma’s verdwijnen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wordt korrelig</a:t>
            </a:r>
          </a:p>
          <a:p>
            <a:pPr marL="514350" indent="-514350">
              <a:buFont typeface="Wingdings"/>
              <a:buAutoNum type="alphaLcParenR"/>
            </a:pPr>
            <a:r>
              <a:rPr lang="nl-BE" sz="4000" dirty="0" smtClean="0"/>
              <a:t>Chocolade wordt hard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17) Fondantchocolade heeft een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Hoge smelttemperatuur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Gemiddelde smelttemperatuur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Lage smelttemperatuur</a:t>
            </a:r>
            <a:endParaRPr lang="nl-BE" sz="4000" dirty="0"/>
          </a:p>
        </p:txBody>
      </p:sp>
      <p:pic>
        <p:nvPicPr>
          <p:cNvPr id="4" name="Afbeelding 3" descr="gesmolt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89040"/>
            <a:ext cx="21336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18) Hoe hoger de temperatuur van chocolade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Hoe milder de smaak in de mond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Hoe intenser de smaak in de mond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Temperatuur heeft geen invloed op de smaak</a:t>
            </a:r>
            <a:endParaRPr lang="nl-BE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1) In witte chocolade zit geen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Cacaoboter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Cacaomassa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Melkpoeder</a:t>
            </a:r>
            <a:endParaRPr lang="nl-BE" sz="4000" dirty="0"/>
          </a:p>
        </p:txBody>
      </p:sp>
      <p:pic>
        <p:nvPicPr>
          <p:cNvPr id="2050" name="Picture 2" descr="http://cmspregel.arscolor.com/storage/sito155/cioccolato-bian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708920"/>
            <a:ext cx="3744416" cy="2937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19) Chocolade veroorzaakt migraine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Juist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Niet juist</a:t>
            </a:r>
            <a:endParaRPr lang="nl-BE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20) Chocolade veroorzaakt constipatie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Juist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Niet juist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2) De emulgator in chocolade is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Sojalecithine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Vanillearoma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Lactose</a:t>
            </a:r>
          </a:p>
          <a:p>
            <a:pPr>
              <a:buNone/>
            </a:pPr>
            <a:endParaRPr lang="nl-BE" dirty="0"/>
          </a:p>
        </p:txBody>
      </p:sp>
      <p:pic>
        <p:nvPicPr>
          <p:cNvPr id="2050" name="Picture 2" descr="http://t1.gstatic.com/images?q=tbn:ANd9GcRQdHf5iJUJmAv3qH2DXteUcRAkNM91BMF0IpkSBi8XKYLqs3nk9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068960"/>
            <a:ext cx="2438400" cy="1876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3) Cacaoboter dient als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Vulmiddel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Smaakmaker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Smeermiddel</a:t>
            </a:r>
          </a:p>
          <a:p>
            <a:pPr>
              <a:buNone/>
            </a:pPr>
            <a:endParaRPr lang="nl-BE" dirty="0"/>
          </a:p>
        </p:txBody>
      </p:sp>
      <p:pic>
        <p:nvPicPr>
          <p:cNvPr id="1026" name="Picture 2" descr="http://2.bp.blogspot.com/-2nJxcCGich0/TWQTh4RukhI/AAAAAAAAAD4/99RussFXLmQ/s1600/cacao-bo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996952"/>
            <a:ext cx="2337048" cy="2337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4) Bij een koetjesreep wordt gebruik gemaakt van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Magere cacaoboter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Magere cacaopoeder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Magere cacaomassa</a:t>
            </a:r>
            <a:endParaRPr lang="nl-BE" sz="4000" dirty="0"/>
          </a:p>
        </p:txBody>
      </p:sp>
      <p:pic>
        <p:nvPicPr>
          <p:cNvPr id="4" name="Afbeelding 3" descr="koetjesree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077072"/>
            <a:ext cx="2952328" cy="11218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5) Waar komt cacao niet vandaan?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Afrika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Zuid-Amerika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Azië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Europa</a:t>
            </a:r>
          </a:p>
          <a:p>
            <a:pPr marL="514350" indent="-514350">
              <a:buNone/>
            </a:pPr>
            <a:endParaRPr lang="nl-BE" dirty="0"/>
          </a:p>
        </p:txBody>
      </p:sp>
      <p:pic>
        <p:nvPicPr>
          <p:cNvPr id="4" name="Afbeelding 3" descr="wereldka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284984"/>
            <a:ext cx="3274828" cy="2188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6) Welk vetzuur staat bekend voor zijn cholesterolverlagende werking?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Linolzuur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Oliezuur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Palmitinezuur</a:t>
            </a:r>
            <a:endParaRPr lang="nl-BE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7) Welke werking hebben </a:t>
            </a:r>
            <a:r>
              <a:rPr lang="nl-BE" dirty="0" err="1" smtClean="0"/>
              <a:t>polyfenolen</a:t>
            </a:r>
            <a:r>
              <a:rPr lang="nl-BE" dirty="0" smtClean="0"/>
              <a:t> niet?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Beschermende werking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Relaxerende</a:t>
            </a:r>
            <a:r>
              <a:rPr lang="nl-BE" sz="4000" dirty="0" smtClean="0"/>
              <a:t> werking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Antioxiderende werking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Cholesterolverlangende werking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Vochtafdrijvende werking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8) Welk soort suiker zit in tandvriendelijke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Fructose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Isomaltulose</a:t>
            </a:r>
            <a:endParaRPr lang="nl-BE" sz="4000" dirty="0" smtClean="0"/>
          </a:p>
          <a:p>
            <a:pPr marL="514350" indent="-514350">
              <a:buAutoNum type="alphaLcParenR"/>
            </a:pPr>
            <a:r>
              <a:rPr lang="nl-BE" sz="4000" dirty="0" smtClean="0"/>
              <a:t>Sacharose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Maltose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Lactose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  <p:pic>
        <p:nvPicPr>
          <p:cNvPr id="18434" name="il_fi" descr="http://www.hln.be/static/FOTO/pe/7/9/5/art_large_2723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14573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124</TotalTime>
  <Words>346</Words>
  <Application>Microsoft Office PowerPoint</Application>
  <PresentationFormat>On-screen Show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Tw Cen MT</vt:lpstr>
      <vt:lpstr>Wingdings</vt:lpstr>
      <vt:lpstr>Wingdings 2</vt:lpstr>
      <vt:lpstr>Mediaan</vt:lpstr>
      <vt:lpstr>Chocoladequiz</vt:lpstr>
      <vt:lpstr>1) In witte chocolade zit geen …</vt:lpstr>
      <vt:lpstr>2) De emulgator in chocolade is …</vt:lpstr>
      <vt:lpstr>3) Cacaoboter dient als …</vt:lpstr>
      <vt:lpstr>4) Bij een koetjesreep wordt gebruik gemaakt van …</vt:lpstr>
      <vt:lpstr>5) Waar komt cacao niet vandaan?</vt:lpstr>
      <vt:lpstr>6) Welk vetzuur staat bekend voor zijn cholesterolverlagende werking? </vt:lpstr>
      <vt:lpstr>7) Welke werking hebben polyfenolen niet?</vt:lpstr>
      <vt:lpstr>8) Welk soort suiker zit in tandvriendelijke chocolade?</vt:lpstr>
      <vt:lpstr>9) Wat is de 3e stap van het productieproces van chocolade?</vt:lpstr>
      <vt:lpstr>10) Wat is het doel van “walsen” van het productieproces van chocolade?</vt:lpstr>
      <vt:lpstr>11) Wat is het doel van tempereren?</vt:lpstr>
      <vt:lpstr>12) Welk begrip past bij deze zin? </vt:lpstr>
      <vt:lpstr>13) Welke invloed heeft vocht op gesmolten chocolade? </vt:lpstr>
      <vt:lpstr>14) Welke manier van smelten is het meest efficiënt?</vt:lpstr>
      <vt:lpstr>15) Wat is het doel van roeren tijdens het smelten van chocolade?</vt:lpstr>
      <vt:lpstr>16) Wat gebeurt er niet met de chocolade als ze aanbrandt?</vt:lpstr>
      <vt:lpstr>17) Fondantchocolade heeft een …</vt:lpstr>
      <vt:lpstr>18) Hoe hoger de temperatuur van chocolade …</vt:lpstr>
      <vt:lpstr>19) Chocolade veroorzaakt migraine</vt:lpstr>
      <vt:lpstr>20) Chocolade veroorzaakt constipatie</vt:lpstr>
    </vt:vector>
  </TitlesOfParts>
  <Company>Arteveldehogeschool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Chocoladequiz</dc:title>
  <dc:creator>Artevelde Hogeschool</dc:creator>
  <cp:lastModifiedBy>Dirk Veekhoven</cp:lastModifiedBy>
  <cp:revision>18</cp:revision>
  <dcterms:created xsi:type="dcterms:W3CDTF">2011-05-10T07:19:59Z</dcterms:created>
  <dcterms:modified xsi:type="dcterms:W3CDTF">2017-01-11T06:24:05Z</dcterms:modified>
</cp:coreProperties>
</file>