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0B7D1-C9F8-46C3-A57B-D9125211E4CB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97A13-6CCC-45D5-92DA-9D57E955110F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73590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/>
              <a:t>= </a:t>
            </a:r>
            <a:r>
              <a:rPr lang="nl-BE" dirty="0" smtClean="0">
                <a:latin typeface="Calibri" pitchFamily="34" charset="0"/>
                <a:cs typeface="Calibri" pitchFamily="34" charset="0"/>
              </a:rPr>
              <a:t>Pain </a:t>
            </a:r>
            <a:r>
              <a:rPr lang="nl-BE" dirty="0" err="1" smtClean="0">
                <a:latin typeface="Calibri" pitchFamily="34" charset="0"/>
                <a:cs typeface="Calibri" pitchFamily="34" charset="0"/>
              </a:rPr>
              <a:t>Perdu</a:t>
            </a:r>
            <a:r>
              <a:rPr lang="nl-BE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97A13-6CCC-45D5-92DA-9D57E955110F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21452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hoe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hoe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hoe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hoe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hoe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hoe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hoe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hoe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hoe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1BC0CE0-AE3D-497E-952B-8FD84A1F1F85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BE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B9AC6F1-4341-4FEB-BD00-94862F286F7C}" type="slidenum">
              <a:rPr lang="nl-BE" smtClean="0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IO: Brood 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BE" dirty="0" err="1" smtClean="0"/>
              <a:t>Sien</a:t>
            </a:r>
            <a:r>
              <a:rPr lang="nl-BE" dirty="0" smtClean="0"/>
              <a:t> </a:t>
            </a:r>
            <a:r>
              <a:rPr lang="nl-BE" dirty="0" err="1" smtClean="0"/>
              <a:t>Decrock</a:t>
            </a:r>
            <a:endParaRPr lang="nl-BE" dirty="0" smtClean="0"/>
          </a:p>
          <a:p>
            <a:r>
              <a:rPr lang="nl-BE" dirty="0" err="1" smtClean="0"/>
              <a:t>Bieke</a:t>
            </a:r>
            <a:r>
              <a:rPr lang="nl-BE" dirty="0" smtClean="0"/>
              <a:t> </a:t>
            </a:r>
            <a:r>
              <a:rPr lang="nl-BE" dirty="0" err="1" smtClean="0"/>
              <a:t>Grymonpon</a:t>
            </a:r>
            <a:endParaRPr lang="nl-BE" dirty="0" smtClean="0"/>
          </a:p>
          <a:p>
            <a:r>
              <a:rPr lang="nl-BE" dirty="0" smtClean="0"/>
              <a:t>Céline Jacobs</a:t>
            </a:r>
          </a:p>
          <a:p>
            <a:r>
              <a:rPr lang="nl-BE" dirty="0" smtClean="0"/>
              <a:t>Annelies Stevens</a:t>
            </a:r>
          </a:p>
          <a:p>
            <a:r>
              <a:rPr lang="nl-BE" dirty="0" err="1" smtClean="0"/>
              <a:t>Ann-Sofie</a:t>
            </a:r>
            <a:r>
              <a:rPr lang="nl-BE" dirty="0" smtClean="0"/>
              <a:t> </a:t>
            </a:r>
            <a:r>
              <a:rPr lang="nl-BE" dirty="0" err="1" smtClean="0"/>
              <a:t>Vérmes</a:t>
            </a:r>
            <a:endParaRPr lang="nl-BE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Wat kan je maken met deze ingrediënten?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25602" name="Picture 2" descr="http://t1.gstatic.com/images?q=tbn:ANd9GcSsSCEhXxLFhLoDbEpCqijcJRGC3srrOPJHC_1C5KWoqeoXAgb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212976"/>
            <a:ext cx="1657350" cy="1438275"/>
          </a:xfrm>
          <a:prstGeom prst="rect">
            <a:avLst/>
          </a:prstGeom>
          <a:noFill/>
        </p:spPr>
      </p:pic>
      <p:pic>
        <p:nvPicPr>
          <p:cNvPr id="25604" name="Picture 4" descr="http://www.123feelfree.be/media/thumbs/uploads/o/uploads/pictures/tarwebloem_shutterstock_29130628_jpg_269x269_q8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2348880"/>
            <a:ext cx="2995077" cy="1993008"/>
          </a:xfrm>
          <a:prstGeom prst="rect">
            <a:avLst/>
          </a:prstGeom>
          <a:noFill/>
        </p:spPr>
      </p:pic>
      <p:pic>
        <p:nvPicPr>
          <p:cNvPr id="25606" name="Picture 6" descr="http://t1.gstatic.com/images?q=tbn:ANd9GcR-WzZ2S14JX-GcLK-P5bfAEGFqpUT6lg03UokFYoET01EeusAvb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2132856"/>
            <a:ext cx="1200150" cy="1657351"/>
          </a:xfrm>
          <a:prstGeom prst="rect">
            <a:avLst/>
          </a:prstGeom>
          <a:noFill/>
        </p:spPr>
      </p:pic>
      <p:pic>
        <p:nvPicPr>
          <p:cNvPr id="25608" name="Picture 8" descr="http://t0.gstatic.com/images?q=tbn:ANd9GcQsJUC50HhwLwOe1iQkyam5TrjxuUvEFBD-Zkl-i2zDEiM5K8W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4005064"/>
            <a:ext cx="2466975" cy="1847851"/>
          </a:xfrm>
          <a:prstGeom prst="rect">
            <a:avLst/>
          </a:prstGeom>
          <a:noFill/>
        </p:spPr>
      </p:pic>
      <p:pic>
        <p:nvPicPr>
          <p:cNvPr id="25610" name="Picture 10" descr="http://t3.gstatic.com/images?q=tbn:ANd9GcRWkeNHI6GuhXKkGleyPqQVKQ834dCudccrGutA0x0uLpTtRo4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920" y="4941168"/>
            <a:ext cx="1819275" cy="1362075"/>
          </a:xfrm>
          <a:prstGeom prst="rect">
            <a:avLst/>
          </a:prstGeom>
          <a:noFill/>
        </p:spPr>
      </p:pic>
      <p:pic>
        <p:nvPicPr>
          <p:cNvPr id="25612" name="Picture 12" descr="http://t1.gstatic.com/images?q=tbn:ANd9GcSflSZeTTC4U9jj3qFFrVSqbF3DUEkbB4F98G_gb0kzndw2kGyvL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79712" y="4653136"/>
            <a:ext cx="1890911" cy="14163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Rebus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BE" dirty="0" smtClean="0"/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endParaRPr lang="nl-BE" dirty="0" smtClean="0"/>
          </a:p>
        </p:txBody>
      </p:sp>
      <p:pic>
        <p:nvPicPr>
          <p:cNvPr id="6" name="Tijdelijke aanduiding voor inhoud 3"/>
          <p:cNvPicPr>
            <a:picLocks/>
          </p:cNvPicPr>
          <p:nvPr/>
        </p:nvPicPr>
        <p:blipFill>
          <a:blip r:embed="rId3" cstate="print"/>
          <a:srcRect l="606" t="17699" r="30918" b="69423"/>
          <a:stretch>
            <a:fillRect/>
          </a:stretch>
        </p:blipFill>
        <p:spPr bwMode="auto">
          <a:xfrm>
            <a:off x="539552" y="3284984"/>
            <a:ext cx="828092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</TotalTime>
  <Words>26</Words>
  <Application>Microsoft Office PowerPoint</Application>
  <PresentationFormat>On-screen Show (4:3)</PresentationFormat>
  <Paragraphs>12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Georgia</vt:lpstr>
      <vt:lpstr>Trebuchet MS</vt:lpstr>
      <vt:lpstr>Wingdings 2</vt:lpstr>
      <vt:lpstr>Urban</vt:lpstr>
      <vt:lpstr>IO: Brood </vt:lpstr>
      <vt:lpstr>Wat kan je maken met deze ingrediënten? </vt:lpstr>
      <vt:lpstr>Rebus </vt:lpstr>
    </vt:vector>
  </TitlesOfParts>
  <Company>Arteveldehogeschool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Artevelde Hogeschool</dc:creator>
  <cp:lastModifiedBy>Dirk Veekhoven</cp:lastModifiedBy>
  <cp:revision>7</cp:revision>
  <dcterms:created xsi:type="dcterms:W3CDTF">2011-05-10T13:33:44Z</dcterms:created>
  <dcterms:modified xsi:type="dcterms:W3CDTF">2017-01-11T06:50:23Z</dcterms:modified>
</cp:coreProperties>
</file>